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2d1cfa1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f2d1cfa1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e6ee6381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e6ee6381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e6ee638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e6ee638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e6ee638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e6ee638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e6ee6381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e6ee6381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f2d1cfa1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f2d1cfa1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2d1cfa1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2d1cfa1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f2d1cfa1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f2d1cfa1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f2d1cfa1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f2d1cfa1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e6ee638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e6ee638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6ee638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e6ee638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-92050" y="3205350"/>
            <a:ext cx="9332100" cy="20073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725" y="140900"/>
            <a:ext cx="2900550" cy="29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868850" y="3608075"/>
            <a:ext cx="74103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Application Development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Workshop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Watch</a:t>
            </a:r>
            <a:endParaRPr/>
          </a:p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-50" l="36691" r="12004" t="5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TV</a:t>
            </a:r>
            <a:endParaRPr/>
          </a:p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643" y="0"/>
            <a:ext cx="64355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Refrigerators</a:t>
            </a:r>
            <a:endParaRPr/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9967" r="30773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Players</a:t>
            </a:r>
            <a:endParaRPr/>
          </a:p>
        </p:txBody>
      </p:sp>
      <p:sp>
        <p:nvSpPr>
          <p:cNvPr id="222" name="Google Shape;222;p2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20325" r="20414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ctrTitle"/>
          </p:nvPr>
        </p:nvSpPr>
        <p:spPr>
          <a:xfrm>
            <a:off x="729450" y="1322450"/>
            <a:ext cx="4971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Android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Application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Development</a:t>
            </a:r>
            <a:endParaRPr sz="3600"/>
          </a:p>
        </p:txBody>
      </p:sp>
      <p:sp>
        <p:nvSpPr>
          <p:cNvPr id="230" name="Google Shape;230;p30"/>
          <p:cNvSpPr txBox="1"/>
          <p:nvPr>
            <p:ph idx="1" type="subTitle"/>
          </p:nvPr>
        </p:nvSpPr>
        <p:spPr>
          <a:xfrm>
            <a:off x="729450" y="33510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Fidenz Technologies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700" y="738799"/>
            <a:ext cx="6723900" cy="388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350" y="956362"/>
            <a:ext cx="4866578" cy="311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9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2178600" y="1910125"/>
            <a:ext cx="47868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Us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-322200" y="3113275"/>
            <a:ext cx="9815100" cy="21108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81800" cy="2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225" y="152400"/>
            <a:ext cx="2781800" cy="2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050" y="152400"/>
            <a:ext cx="2781800" cy="2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184100" y="3213175"/>
            <a:ext cx="27819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Chathura Hettiarachchi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Associate Tech Lead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Frontend, backend &amp; mobile developer.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Android, iOS, ReactJs, RoR, .NET,  NodeJS, Python, Team Lead &amp; open source contributor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181050" y="3190150"/>
            <a:ext cx="27819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Nimantha Lakshan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Software Engineer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&amp; Java developer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Android, iOS, Java SE, Java EE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6178000" y="3190150"/>
            <a:ext cx="27819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Shasika Jayawardene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Software Engineer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developer.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Android, iOS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applications?</a:t>
            </a:r>
            <a:endParaRPr/>
          </a:p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The reason to use mobile application?</a:t>
            </a:r>
            <a:endParaRPr sz="13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850" y="0"/>
            <a:ext cx="53671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6" cy="521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18809" r="18242" t="0"/>
          <a:stretch/>
        </p:blipFill>
        <p:spPr>
          <a:xfrm>
            <a:off x="2709239" y="907189"/>
            <a:ext cx="3725525" cy="33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Android?</a:t>
            </a:r>
            <a:endParaRPr/>
          </a:p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Tv, </a:t>
            </a:r>
            <a:r>
              <a:rPr lang="en" sz="1300"/>
              <a:t>watches</a:t>
            </a:r>
            <a:r>
              <a:rPr lang="en" sz="1300"/>
              <a:t> to everything if it has a screen</a:t>
            </a:r>
            <a:endParaRPr sz="13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00" y="314325"/>
            <a:ext cx="414337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Mobile Phones</a:t>
            </a:r>
            <a:endParaRPr/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41472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